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OlympicsMagazine/OlympicsMagazine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78EB861-02A1-4DC3-9825-38624DA138A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Olympics Magazine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07BE0D0-9DE1-4FE4-9B32-D844851CCE9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11/12/2024 5:33:28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Medal Tally" id="10" name="slide10">
            <a:extLst>
              <a:ext uri="{FF2B5EF4-FFF2-40B4-BE49-F238E27FC236}">
                <a16:creationId xmlns:a16="http://schemas.microsoft.com/office/drawing/2014/main" id="{49D36E39-DF70-4AD5-9F49-D2FB91A711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57" y="0"/>
            <a:ext cx="227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Top-Athletes" id="11" name="slide11">
            <a:extLst>
              <a:ext uri="{FF2B5EF4-FFF2-40B4-BE49-F238E27FC236}">
                <a16:creationId xmlns:a16="http://schemas.microsoft.com/office/drawing/2014/main" id="{710366DA-EFD1-46D4-AB8E-4F32C0DDF7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75" y="0"/>
            <a:ext cx="8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Top Sports" id="12" name="slide12">
            <a:extLst>
              <a:ext uri="{FF2B5EF4-FFF2-40B4-BE49-F238E27FC236}">
                <a16:creationId xmlns:a16="http://schemas.microsoft.com/office/drawing/2014/main" id="{72395FB7-A81D-40B9-BC3E-8ED6B27B35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36" y="0"/>
            <a:ext cx="2089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Specific" id="13" name="slide13">
            <a:extLst>
              <a:ext uri="{FF2B5EF4-FFF2-40B4-BE49-F238E27FC236}">
                <a16:creationId xmlns:a16="http://schemas.microsoft.com/office/drawing/2014/main" id="{3C1EFA9C-402B-442E-B3BF-A719E3F95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89" y="0"/>
            <a:ext cx="517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ympics Magazine2" id="14" name="slide14">
            <a:extLst>
              <a:ext uri="{FF2B5EF4-FFF2-40B4-BE49-F238E27FC236}">
                <a16:creationId xmlns:a16="http://schemas.microsoft.com/office/drawing/2014/main" id="{34E4C970-CC5B-4F70-8FA4-6F8208364F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9" y="0"/>
            <a:ext cx="722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ympics Magazine3" id="15" name="slide15">
            <a:extLst>
              <a:ext uri="{FF2B5EF4-FFF2-40B4-BE49-F238E27FC236}">
                <a16:creationId xmlns:a16="http://schemas.microsoft.com/office/drawing/2014/main" id="{0D8CDA0B-BE70-4F8E-A8D4-BC688938E3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9" y="0"/>
            <a:ext cx="722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ympics Magazine4" id="16" name="slide16">
            <a:extLst>
              <a:ext uri="{FF2B5EF4-FFF2-40B4-BE49-F238E27FC236}">
                <a16:creationId xmlns:a16="http://schemas.microsoft.com/office/drawing/2014/main" id="{DED30E9E-89B0-4A8F-A2B0-23D0331098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79" y="0"/>
            <a:ext cx="722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 of Cities" id="2" name="slide2">
            <a:extLst>
              <a:ext uri="{FF2B5EF4-FFF2-40B4-BE49-F238E27FC236}">
                <a16:creationId xmlns:a16="http://schemas.microsoft.com/office/drawing/2014/main" id="{AA66F76A-3199-4D8F-B4B9-E01F12C46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72" y="0"/>
            <a:ext cx="6825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al Tally" id="3" name="slide3">
            <a:extLst>
              <a:ext uri="{FF2B5EF4-FFF2-40B4-BE49-F238E27FC236}">
                <a16:creationId xmlns:a16="http://schemas.microsoft.com/office/drawing/2014/main" id="{AE5D8F4F-3DC0-4168-8F17-C80BA4F87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40" y="0"/>
            <a:ext cx="13557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- Overall" id="4" name="slide4">
            <a:extLst>
              <a:ext uri="{FF2B5EF4-FFF2-40B4-BE49-F238E27FC236}">
                <a16:creationId xmlns:a16="http://schemas.microsoft.com/office/drawing/2014/main" id="{93034CCE-69F2-40A5-B019-D5D4A84F6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89" y="0"/>
            <a:ext cx="517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 wise Participation" id="5" name="slide5">
            <a:extLst>
              <a:ext uri="{FF2B5EF4-FFF2-40B4-BE49-F238E27FC236}">
                <a16:creationId xmlns:a16="http://schemas.microsoft.com/office/drawing/2014/main" id="{5B0DBF7C-72B3-4915-A000-811040E617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41" y="0"/>
            <a:ext cx="5352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der Pie-Chart" id="6" name="slide6">
            <a:extLst>
              <a:ext uri="{FF2B5EF4-FFF2-40B4-BE49-F238E27FC236}">
                <a16:creationId xmlns:a16="http://schemas.microsoft.com/office/drawing/2014/main" id="{2C1CE873-42B8-4455-A549-721848E22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0" y="2465070"/>
            <a:ext cx="2956560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Histogram" id="7" name="slide7">
            <a:extLst>
              <a:ext uri="{FF2B5EF4-FFF2-40B4-BE49-F238E27FC236}">
                <a16:creationId xmlns:a16="http://schemas.microsoft.com/office/drawing/2014/main" id="{9706F007-C2B5-4392-ADAC-74E44B1009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94" y="0"/>
            <a:ext cx="4584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 Plot" id="8" name="slide8">
            <a:extLst>
              <a:ext uri="{FF2B5EF4-FFF2-40B4-BE49-F238E27FC236}">
                <a16:creationId xmlns:a16="http://schemas.microsoft.com/office/drawing/2014/main" id="{A15C1473-7A9A-4B4C-BD98-918BF4C8C8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63" y="0"/>
            <a:ext cx="681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- EDA" id="9" name="slide9">
            <a:extLst>
              <a:ext uri="{FF2B5EF4-FFF2-40B4-BE49-F238E27FC236}">
                <a16:creationId xmlns:a16="http://schemas.microsoft.com/office/drawing/2014/main" id="{2D243F01-8045-44AE-ACB0-1E83DEB5C2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89" y="0"/>
            <a:ext cx="517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2024-11-12T05:33:35Z</dcterms:created>
  <dcterms:modified xsi:type="dcterms:W3CDTF">2024-11-12T05:33:35Z</dcterms:modified>
</cp:coreProperties>
</file>